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50" r:id="rId7"/>
    <p:sldId id="1145" r:id="rId8"/>
    <p:sldId id="1151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8086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岁的毛师花奶奶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人称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早餐奶奶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的感人事迹。她在浙江衢州黄坛口乡的小学旁经营早餐摊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数十年如一日以极低价格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每样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为孩子们提供健康早餐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甚至贴补退休金维持经营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702" y="1526991"/>
            <a:ext cx="8758691" cy="1125948"/>
          </a:xfrm>
          <a:prstGeom prst="rect">
            <a:avLst/>
          </a:prstGeom>
        </p:spPr>
      </p:pic>
      <p:pic>
        <p:nvPicPr>
          <p:cNvPr id="4" name="语篇导航-DA.eps" descr="id:21474887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823135"/>
            <a:ext cx="1728192" cy="42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57225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90-year-old Mao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Shihua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died on Dec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18, 2023, netizens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around the country joined the people of Mao’s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their sadness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37.jpg" descr="id:21475057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3078" y="3273951"/>
            <a:ext cx="2020246" cy="1512168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86916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毛师花去世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全国网民和毛奶奶的家乡人一起表达了哀悼。此处指毛奶奶的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填该名词的单数形式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hometown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620028" y="2553235"/>
            <a:ext cx="1553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hometown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193899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Mao was famous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Huangtankou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Township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Quzhou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Zhejiang because of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善良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she ran a breakfast stall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摊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a few meters away from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Huangtankou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Primary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“Breakfast Nanny”, Mao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with healthy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 was only 5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the price was never raised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9998" y="3212976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考查名词。句意：毛奶奶因她的善良而出名。此空前介词短语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 of”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后需接名词。故填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4212717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考查固定搭配。句意：毛奶奶为孩子们提供健康的食物。固定搭配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 sb. with </a:t>
            </a:r>
            <a:r>
              <a:rPr lang="en-US" altLang="zh-CN" sz="2000" b="1" u="wavy" dirty="0" err="1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提供某物给某人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根据上下文可知此处时态为过去式。故填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其他表示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的词组搭配还有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,provide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sb.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为某人提供某物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,offer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sb.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把某物提供给某人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,offer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sb.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提供给某人某物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箭头左.eps" descr="id:21474887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91550" y="4879373"/>
            <a:ext cx="504056" cy="73838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069321" y="1268760"/>
            <a:ext cx="11384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kindness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3646934" y="2100577"/>
            <a:ext cx="13588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provided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Mao’s “day”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2 am, when she would be busy with the breakfast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am, Mao would ride a tricycle cart to her stall to sell the breakfast, and there she would stay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said that she loved children and wanted to make sure that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没有一个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them went hungry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37170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考查一般过去时。句意：毛奶奶的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从凌晨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点开始。根据上下文时态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可知此处需用过去式叙述毛奶奶的生平事迹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故谓语动词需用过去式。故填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530294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考查时间介词。句意：她在摊位一直待到早上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。此空需填时间介词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98862" y="1052736"/>
            <a:ext cx="19800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began/started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482454" y="2181056"/>
            <a:ext cx="12426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till/until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Mao’s “day”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2 am, when she would be busy with the breakfast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am, Mao would ride a tricycle cart to her stall to sell the breakfast, and there she would stay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said that she loved children and wanted to make sure that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没有一个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them went hungry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315704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考查代词。句意：毛奶奶常说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她爱孩子们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并想要确保没有一个孩子挨饿。根据此处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“Mao often said that she loved children and wanted to make sure that </a:t>
            </a:r>
            <a:r>
              <a:rPr lang="zh-CN" altLang="zh-CN" b="1" u="sng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没有一个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went hungry.”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的上下文语境可知</a:t>
            </a: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指的是毛奶奶关爱的孩子们</a:t>
            </a: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想要确保没有一个孩子挨饿</a:t>
            </a: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,“none of them”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孩子们中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）没有一个人</a:t>
            </a: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none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pc="-10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91150" y="2744727"/>
            <a:ext cx="817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none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278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862322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spending hours preparing and then selling the breakfast, Mao could 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几乎不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50 yuan or so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often need to use her pension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退休金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Mao didn’t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在意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important for her to offer a healthy breakfast to the children living in the mountainous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地区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found much happiness when she heard children reading loudly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hours she spent serving food to them were the happiest part of the day for Mao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364502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考查频率副词。句意：毛奶奶几乎一天赚不到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元。此空需填频率副词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“hardly”,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强调收入微薄。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60854" y="455998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考查动词。句意：但她并不在意。此空所需动词放在助动词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故此空需填动词原形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“care/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mind”,didn’t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care/mind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不介意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不在乎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544522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考查名词复数。句意：对她来说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为山区孩子提供健康早餐很重要。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地区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）为可数名词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,“mountainous areas”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山区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需用复数形式。故填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38622" y="1340768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hardly</a:t>
            </a:r>
            <a:endParaRPr lang="zh-CN" altLang="en-US" sz="2000" dirty="0"/>
          </a:p>
        </p:txBody>
      </p:sp>
      <p:sp>
        <p:nvSpPr>
          <p:cNvPr id="10" name="矩形 9"/>
          <p:cNvSpPr/>
          <p:nvPr/>
        </p:nvSpPr>
        <p:spPr>
          <a:xfrm>
            <a:off x="3646934" y="1824633"/>
            <a:ext cx="12893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care/mind</a:t>
            </a:r>
            <a:endParaRPr lang="zh-CN" altLang="en-US" sz="2000" dirty="0"/>
          </a:p>
        </p:txBody>
      </p:sp>
      <p:sp>
        <p:nvSpPr>
          <p:cNvPr id="12" name="矩形 11"/>
          <p:cNvSpPr/>
          <p:nvPr/>
        </p:nvSpPr>
        <p:spPr>
          <a:xfrm>
            <a:off x="5015086" y="2267873"/>
            <a:ext cx="7635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areas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“Breakfast Nanny” has passed away, but every child she helped will remember her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永远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360854" y="24531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考查副词。句意：她帮助过的每个孩子都会永远记住她。此处需用副词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永远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修饰限定动词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“remember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记住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1893850"/>
            <a:ext cx="12114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forever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455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583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2025-09-17T17:18:48Z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